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21"/>
  </p:notesMasterIdLst>
  <p:handoutMasterIdLst>
    <p:handoutMasterId r:id="rId22"/>
  </p:handoutMasterIdLst>
  <p:sldIdLst>
    <p:sldId id="1205" r:id="rId2"/>
    <p:sldId id="1189" r:id="rId3"/>
    <p:sldId id="1206" r:id="rId4"/>
    <p:sldId id="1207" r:id="rId5"/>
    <p:sldId id="1190" r:id="rId6"/>
    <p:sldId id="1192" r:id="rId7"/>
    <p:sldId id="1193" r:id="rId8"/>
    <p:sldId id="1191" r:id="rId9"/>
    <p:sldId id="1194" r:id="rId10"/>
    <p:sldId id="1195" r:id="rId11"/>
    <p:sldId id="1196" r:id="rId12"/>
    <p:sldId id="1197" r:id="rId13"/>
    <p:sldId id="1199" r:id="rId14"/>
    <p:sldId id="1200" r:id="rId15"/>
    <p:sldId id="1198" r:id="rId16"/>
    <p:sldId id="1203" r:id="rId17"/>
    <p:sldId id="1201" r:id="rId18"/>
    <p:sldId id="1202" r:id="rId19"/>
    <p:sldId id="1204" r:id="rId20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53" autoAdjust="0"/>
  </p:normalViewPr>
  <p:slideViewPr>
    <p:cSldViewPr>
      <p:cViewPr varScale="1">
        <p:scale>
          <a:sx n="68" d="100"/>
          <a:sy n="68" d="100"/>
        </p:scale>
        <p:origin x="18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07.04.2023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07.04.2023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2C8E1-FF7B-4806-099B-9D5FEF6D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Templates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03011C-9E62-AAAA-FD22-99947996D9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Im Dashboard</a:t>
            </a:r>
          </a:p>
          <a:p>
            <a:pPr lvl="1"/>
            <a:r>
              <a:rPr lang="de-AT" dirty="0"/>
              <a:t>Formatierung der ausgegebenen Daten</a:t>
            </a:r>
          </a:p>
          <a:p>
            <a:pPr lvl="1"/>
            <a:r>
              <a:rPr lang="de-AT" dirty="0"/>
              <a:t>Bedingter Einsatz von States und Attributen</a:t>
            </a:r>
          </a:p>
          <a:p>
            <a:pPr lvl="1"/>
            <a:r>
              <a:rPr lang="de-AT" dirty="0"/>
              <a:t>Maximale Freiheit bei der Gestaltung</a:t>
            </a:r>
          </a:p>
          <a:p>
            <a:r>
              <a:rPr lang="de-AT" dirty="0"/>
              <a:t>In Automatisierungen</a:t>
            </a:r>
          </a:p>
          <a:p>
            <a:r>
              <a:rPr lang="de-AT" dirty="0"/>
              <a:t>Datenimport</a:t>
            </a:r>
          </a:p>
          <a:p>
            <a:pPr lvl="1"/>
            <a:r>
              <a:rPr lang="de-AT" dirty="0"/>
              <a:t>MQTT </a:t>
            </a:r>
            <a:r>
              <a:rPr lang="de-AT" dirty="0">
                <a:sym typeface="Wingdings" panose="05000000000000000000" pitchFamily="2" charset="2"/>
              </a:rPr>
              <a:t> Topic/Payload in </a:t>
            </a:r>
            <a:r>
              <a:rPr lang="de-AT" dirty="0" err="1">
                <a:sym typeface="Wingdings" panose="05000000000000000000" pitchFamily="2" charset="2"/>
              </a:rPr>
              <a:t>Sensorstate</a:t>
            </a:r>
            <a:r>
              <a:rPr lang="de-AT" dirty="0">
                <a:sym typeface="Wingdings" panose="05000000000000000000" pitchFamily="2" charset="2"/>
              </a:rPr>
              <a:t>/Attribute</a:t>
            </a:r>
            <a:endParaRPr lang="de-AT" dirty="0"/>
          </a:p>
          <a:p>
            <a:r>
              <a:rPr lang="de-AT" dirty="0"/>
              <a:t>Definition von eigenen Sensoren</a:t>
            </a:r>
          </a:p>
          <a:p>
            <a:pPr lvl="1"/>
            <a:r>
              <a:rPr lang="de-AT" dirty="0"/>
              <a:t>Template-Sensor</a:t>
            </a:r>
          </a:p>
        </p:txBody>
      </p:sp>
    </p:spTree>
    <p:extLst>
      <p:ext uri="{BB962C8B-B14F-4D97-AF65-F5344CB8AC3E}">
        <p14:creationId xmlns:p14="http://schemas.microsoft.com/office/powerpoint/2010/main" val="341148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A9C14-6684-631F-A603-EFBF8D06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Attribut kann JSON-Objekt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32F8C2-928A-82D2-E90C-9B2C464BF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909067"/>
            <a:ext cx="8207375" cy="4608165"/>
          </a:xfrm>
        </p:spPr>
        <p:txBody>
          <a:bodyPr/>
          <a:lstStyle/>
          <a:p>
            <a:r>
              <a:rPr lang="de-AT" dirty="0"/>
              <a:t>Zugriff über </a:t>
            </a:r>
            <a:r>
              <a:rPr lang="de-AT" dirty="0" err="1"/>
              <a:t>Dot</a:t>
            </a:r>
            <a:r>
              <a:rPr lang="de-AT" dirty="0"/>
              <a:t>-Notation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F91AED-B299-E4B0-C239-8F8D6F19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3399"/>
            <a:ext cx="8382000" cy="3619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405A347-C0D3-1173-9754-B4A963DD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6696"/>
            <a:ext cx="9144000" cy="16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1A473-ED03-6AF8-3785-8BCAC0A7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Statements beginnen mit {%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BE802-613A-272B-89EF-420C5F5045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err="1"/>
              <a:t>false</a:t>
            </a:r>
            <a:r>
              <a:rPr lang="de-AT" dirty="0"/>
              <a:t> gehört </a:t>
            </a:r>
            <a:r>
              <a:rPr lang="de-AT" dirty="0" err="1"/>
              <a:t>False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FCD33A-F206-84E6-5772-92295656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547"/>
            <a:ext cx="9144000" cy="20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5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59060-AF16-73E1-C9A0-DA6334F3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Verwendung in </a:t>
            </a:r>
            <a:r>
              <a:rPr lang="de-AT" dirty="0" err="1"/>
              <a:t>Automations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E74741-6A5D-BB30-854C-512873AFD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In Template-Trigger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9DDEEB-6067-FB82-20FC-DD067961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0679"/>
            <a:ext cx="9144000" cy="34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40436-F82A-98BA-3EE0-30B0C4CF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set</a:t>
            </a:r>
            <a:r>
              <a:rPr lang="de-AT" dirty="0"/>
              <a:t>, </a:t>
            </a:r>
            <a:r>
              <a:rPr lang="de-AT" dirty="0" err="1"/>
              <a:t>for</a:t>
            </a:r>
            <a:r>
              <a:rPr lang="de-AT" dirty="0"/>
              <a:t> und Pipes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43D059-F253-9918-862E-8DE0B77B8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2379E3-B14D-FF38-13BF-527CFE9A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931"/>
            <a:ext cx="9144000" cy="24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6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B70E9-18AB-79BB-FC0B-1E493282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Verwendung in </a:t>
            </a:r>
            <a:r>
              <a:rPr lang="de-AT" dirty="0" err="1"/>
              <a:t>Notification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053A12-A5D8-31F2-4F6F-9D762A5FD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Einrückung beachten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2891E5-7E35-4F79-9F26-2903795A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0434"/>
            <a:ext cx="9144000" cy="32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8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6182A-3B73-93A3-708F-DF826EC1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Verwendung in Template-Sensor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3D3D2A-F7A9-CD2D-5216-1DDD12AC3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Template entwickeln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C68568-B50E-697E-BE59-5DF5D685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075"/>
            <a:ext cx="9144000" cy="27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0655C-D31F-9E0F-2CCF-D5856E17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</a:t>
            </a:r>
            <a:r>
              <a:rPr lang="de-AT" dirty="0" err="1"/>
              <a:t>config.yaml</a:t>
            </a:r>
            <a:r>
              <a:rPr lang="de-AT" dirty="0"/>
              <a:t> Sensor anlegen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FAEC38-7B1B-B664-5B5A-45F4E31AB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B6CE6D-8125-630E-2BD0-6AAA9116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413"/>
            <a:ext cx="8868227" cy="34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5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4EBE2-F401-FCF7-7BB7-38F88988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 Attribut erweitern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68A32-2CDB-AB6B-FBFC-9EDAE984F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9DC1B9-6D2E-8002-10F5-81E7DCAA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262062"/>
            <a:ext cx="79629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8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F049C-C08D-DDA7-C156-45322866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689AB-6822-F7D8-6C97-928342850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818F11-CCEF-99F9-21E0-6085C379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79" y="1391617"/>
            <a:ext cx="8248306" cy="27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8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ADA0A-74C8-19FC-9535-EB740D5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Seit 2023.4 </a:t>
            </a:r>
            <a:r>
              <a:rPr lang="de-AT" dirty="0">
                <a:sym typeface="Wingdings" panose="05000000000000000000" pitchFamily="2" charset="2"/>
              </a:rPr>
              <a:t> </a:t>
            </a:r>
            <a:r>
              <a:rPr lang="de-AT" dirty="0" err="1">
                <a:sym typeface="Wingdings" panose="05000000000000000000" pitchFamily="2" charset="2"/>
              </a:rPr>
              <a:t>Macros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7E3C9-07D6-B911-6F1E-0BB30480C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DRY</a:t>
            </a:r>
          </a:p>
          <a:p>
            <a:pPr lvl="1"/>
            <a:r>
              <a:rPr lang="de-AT" dirty="0"/>
              <a:t>Immer wiederkehrenden YAML-Code vermeiden</a:t>
            </a:r>
          </a:p>
          <a:p>
            <a:pPr lvl="1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856CA6-685A-59F2-CA1A-18087F14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" y="2478732"/>
            <a:ext cx="90963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9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629D9A-C3D5-56AA-91D6-0FD9A7E9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Einstiegsvideo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8E1C6C-F452-EF9E-253A-E453137F7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E87D8B-2755-A9D6-2B52-3A946163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276932"/>
            <a:ext cx="8027392" cy="48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2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D8A08-1247-4088-2CF6-F4A76685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 Home Junkie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BF7D2F-68C6-21A2-1741-5F395CA1A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914D63-09C8-D72B-FE58-F1876386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8" y="978583"/>
            <a:ext cx="8748464" cy="54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8D12C-491D-C53E-FF6F-E3D05B39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Smart Home Makers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FED3B1-0D57-D0D0-B1A3-AAAE87C45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335E57-27E8-F870-E624-BE8FECD83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1075"/>
            <a:ext cx="8675688" cy="53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6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3D2E3-C92A-31E7-03EB-61F65272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Beispiel-Entity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FE4210-8BFD-A05B-0BD7-604F63A0A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1268760"/>
            <a:ext cx="3095575" cy="4608165"/>
          </a:xfrm>
        </p:spPr>
        <p:txBody>
          <a:bodyPr/>
          <a:lstStyle/>
          <a:p>
            <a:r>
              <a:rPr lang="de-AT" dirty="0"/>
              <a:t>Daten auslesen</a:t>
            </a:r>
          </a:p>
          <a:p>
            <a:r>
              <a:rPr lang="de-AT" dirty="0"/>
              <a:t>Daten formatieren</a:t>
            </a:r>
          </a:p>
          <a:p>
            <a:r>
              <a:rPr lang="de-AT" dirty="0"/>
              <a:t>Als Trigger verwenden</a:t>
            </a:r>
          </a:p>
          <a:p>
            <a:r>
              <a:rPr lang="de-AT" dirty="0"/>
              <a:t>Eigenen Template-Sensor erzeugen</a:t>
            </a:r>
          </a:p>
          <a:p>
            <a:r>
              <a:rPr lang="de-AT" dirty="0"/>
              <a:t>Attribut auf Entity mappen</a:t>
            </a:r>
          </a:p>
          <a:p>
            <a:r>
              <a:rPr lang="de-AT" dirty="0"/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E13570-0EB4-5522-0DE7-7C5D7128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340768"/>
            <a:ext cx="5478969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66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7F0D2-8D98-74CD-2247-CFB1B458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Interaktive Entwicklung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80DFDA-19D2-774B-6CF7-6A93BF4B1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3AE4C4-BED4-1CD4-7FF9-80659DD3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581"/>
            <a:ext cx="9144000" cy="40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3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2D4C7-7A7F-FEA2-D91E-E8A68486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Mit States aus Developer-Tools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AC8882-28C1-EA06-957F-7411C3628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3D8610-C0AC-0613-A0B4-043C5DA1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69070"/>
            <a:ext cx="5839865" cy="590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7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E91592-37FB-3658-D5EF-03585D5D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State auslesen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F72D16-0CC7-A139-F5BC-78F592503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dirty="0"/>
              <a:t>Jedes Entity hat einen State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DDF6B1-D7C5-3552-E743-CC6BC0B6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907257"/>
            <a:ext cx="87344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2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994E5-8A1D-3376-D618-97833082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Attribut auslesen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9511F2-78BF-C3F5-C521-E39C1F12F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Entity kann mehrere Attribute haben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F28209-6B5D-B3B2-B4C4-32F71A97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2053762"/>
            <a:ext cx="87725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08454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</Words>
  <Application>Microsoft Office PowerPoint</Application>
  <PresentationFormat>Bildschirmpräsentation (4:3)</PresentationFormat>
  <Paragraphs>43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Symbol</vt:lpstr>
      <vt:lpstr>Wingdings</vt:lpstr>
      <vt:lpstr>2_Larissa</vt:lpstr>
      <vt:lpstr>Templates</vt:lpstr>
      <vt:lpstr>Einstiegsvideo</vt:lpstr>
      <vt:lpstr>Smart Home Junkie</vt:lpstr>
      <vt:lpstr>Smart Home Makers</vt:lpstr>
      <vt:lpstr>Beispiel-Entity</vt:lpstr>
      <vt:lpstr>Interaktive Entwicklung</vt:lpstr>
      <vt:lpstr>Mit States aus Developer-Tools</vt:lpstr>
      <vt:lpstr>State auslesen</vt:lpstr>
      <vt:lpstr>Attribut auslesen</vt:lpstr>
      <vt:lpstr>Attribut kann JSON-Objekt sein</vt:lpstr>
      <vt:lpstr>Statements beginnen mit {%</vt:lpstr>
      <vt:lpstr>Verwendung in Automations</vt:lpstr>
      <vt:lpstr>set, for und Pipes</vt:lpstr>
      <vt:lpstr>Verwendung in Notification</vt:lpstr>
      <vt:lpstr>Verwendung in Template-Sensor</vt:lpstr>
      <vt:lpstr>In config.yaml Sensor anlegen</vt:lpstr>
      <vt:lpstr>Um Attribut erweitern</vt:lpstr>
      <vt:lpstr>Ergebnis</vt:lpstr>
      <vt:lpstr>Seit 2023.4  Macros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865</cp:revision>
  <dcterms:created xsi:type="dcterms:W3CDTF">2011-08-18T07:37:01Z</dcterms:created>
  <dcterms:modified xsi:type="dcterms:W3CDTF">2023-04-07T16:15:38Z</dcterms:modified>
</cp:coreProperties>
</file>